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60" r:id="rId2"/>
    <p:sldId id="257" r:id="rId3"/>
    <p:sldId id="258" r:id="rId4"/>
    <p:sldId id="259" r:id="rId5"/>
    <p:sldId id="261" r:id="rId6"/>
    <p:sldId id="266" r:id="rId7"/>
    <p:sldId id="262" r:id="rId8"/>
    <p:sldId id="265" r:id="rId9"/>
    <p:sldId id="267" r:id="rId10"/>
    <p:sldId id="268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2886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4EDD19-5D35-4199-A593-9C060700C547}" type="datetimeFigureOut">
              <a:rPr lang="en-GB" smtClean="0"/>
              <a:t>09/03/2017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221FC9-D40E-483B-8141-20CDADE54C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77836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US" dirty="0" smtClean="0"/>
              <a:t>Antrim Under 14 Hurling Development Panel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Parent’s and Player’s Meeting</a:t>
            </a:r>
          </a:p>
          <a:p>
            <a:r>
              <a:rPr lang="en-US" dirty="0" err="1" smtClean="0"/>
              <a:t>Tir</a:t>
            </a:r>
            <a:r>
              <a:rPr lang="en-US" dirty="0" smtClean="0"/>
              <a:t> Na </a:t>
            </a:r>
            <a:r>
              <a:rPr lang="en-US" dirty="0" err="1" smtClean="0"/>
              <a:t>Óg</a:t>
            </a:r>
            <a:r>
              <a:rPr lang="en-US" dirty="0" smtClean="0"/>
              <a:t>, </a:t>
            </a:r>
            <a:r>
              <a:rPr lang="en-US" dirty="0" err="1" smtClean="0"/>
              <a:t>Randalstown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dirty="0" smtClean="0"/>
              <a:t>08 January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Parents Meeting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FA1A0-CA89-47F0-882F-B62BACED53D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4058194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442A9-0502-44F9-893F-6FCEC7C6D812}" type="datetimeFigureOut">
              <a:rPr lang="en-GB" smtClean="0"/>
              <a:t>09/03/2017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FA1A0-CA89-47F0-882F-B62BACED53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04086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442A9-0502-44F9-893F-6FCEC7C6D812}" type="datetimeFigureOut">
              <a:rPr lang="en-GB" smtClean="0"/>
              <a:t>09/03/2017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FA1A0-CA89-47F0-882F-B62BACED53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56654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442A9-0502-44F9-893F-6FCEC7C6D812}" type="datetimeFigureOut">
              <a:rPr lang="en-GB" smtClean="0"/>
              <a:t>09/03/2017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FA1A0-CA89-47F0-882F-B62BACED53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502662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442A9-0502-44F9-893F-6FCEC7C6D812}" type="datetimeFigureOut">
              <a:rPr lang="en-GB" smtClean="0"/>
              <a:t>09/03/2017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FA1A0-CA89-47F0-882F-B62BACED53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04793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442A9-0502-44F9-893F-6FCEC7C6D812}" type="datetimeFigureOut">
              <a:rPr lang="en-GB" smtClean="0"/>
              <a:t>09/03/2017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FA1A0-CA89-47F0-882F-B62BACED53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01935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442A9-0502-44F9-893F-6FCEC7C6D812}" type="datetimeFigureOut">
              <a:rPr lang="en-GB" smtClean="0"/>
              <a:t>09/03/2017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FA1A0-CA89-47F0-882F-B62BACED53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26312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442A9-0502-44F9-893F-6FCEC7C6D812}" type="datetimeFigureOut">
              <a:rPr lang="en-GB" smtClean="0"/>
              <a:t>09/03/2017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FA1A0-CA89-47F0-882F-B62BACED53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60597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442A9-0502-44F9-893F-6FCEC7C6D812}" type="datetimeFigureOut">
              <a:rPr lang="en-GB" smtClean="0"/>
              <a:t>09/03/2017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FA1A0-CA89-47F0-882F-B62BACED53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31271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442A9-0502-44F9-893F-6FCEC7C6D812}" type="datetimeFigureOut">
              <a:rPr lang="en-GB" smtClean="0"/>
              <a:t>09/03/2017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FA1A0-CA89-47F0-882F-B62BACED53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78223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442A9-0502-44F9-893F-6FCEC7C6D812}" type="datetimeFigureOut">
              <a:rPr lang="en-GB" smtClean="0"/>
              <a:t>09/03/2017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FA1A0-CA89-47F0-882F-B62BACED53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34983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2442A9-0502-44F9-893F-6FCEC7C6D812}" type="datetimeFigureOut">
              <a:rPr lang="en-GB" smtClean="0"/>
              <a:t>09/03/2017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DFA1A0-CA89-47F0-882F-B62BACED53DA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404664"/>
            <a:ext cx="981075" cy="1103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824007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4000" b="1" dirty="0" smtClean="0"/>
              <a:t>Antrim Under 14 Hurling</a:t>
            </a:r>
          </a:p>
          <a:p>
            <a:pPr marL="0" indent="0" algn="ctr">
              <a:buNone/>
            </a:pPr>
            <a:r>
              <a:rPr lang="en-GB" sz="4000" b="1" dirty="0" smtClean="0"/>
              <a:t>Development Squad</a:t>
            </a:r>
          </a:p>
          <a:p>
            <a:pPr marL="0" indent="0" algn="ctr">
              <a:buNone/>
            </a:pPr>
            <a:endParaRPr lang="en-GB" sz="4000" b="1" dirty="0"/>
          </a:p>
          <a:p>
            <a:pPr marL="0" indent="0" algn="ctr">
              <a:buNone/>
            </a:pPr>
            <a:r>
              <a:rPr lang="en-GB" sz="4000" b="1" dirty="0" smtClean="0"/>
              <a:t>2</a:t>
            </a:r>
            <a:r>
              <a:rPr lang="en-GB" sz="4000" b="1" baseline="30000" dirty="0" smtClean="0"/>
              <a:t>nd</a:t>
            </a:r>
            <a:r>
              <a:rPr lang="en-GB" sz="4000" b="1" dirty="0" smtClean="0"/>
              <a:t> Parents/Players </a:t>
            </a:r>
            <a:r>
              <a:rPr lang="en-GB" sz="4000" b="1" dirty="0" smtClean="0"/>
              <a:t>Meeting</a:t>
            </a:r>
          </a:p>
          <a:p>
            <a:pPr marL="0" indent="0" algn="ctr">
              <a:buNone/>
            </a:pPr>
            <a:r>
              <a:rPr lang="en-GB" sz="4000" b="1" dirty="0" smtClean="0"/>
              <a:t>Sunday </a:t>
            </a:r>
            <a:r>
              <a:rPr lang="en-GB" sz="4000" b="1" dirty="0" smtClean="0"/>
              <a:t>12 March </a:t>
            </a:r>
            <a:r>
              <a:rPr lang="en-GB" sz="4000" b="1" dirty="0" smtClean="0"/>
              <a:t>2017</a:t>
            </a:r>
            <a:endParaRPr lang="en-GB" sz="4000" b="1" dirty="0"/>
          </a:p>
        </p:txBody>
      </p:sp>
    </p:spTree>
    <p:extLst>
      <p:ext uri="{BB962C8B-B14F-4D97-AF65-F5344CB8AC3E}">
        <p14:creationId xmlns:p14="http://schemas.microsoft.com/office/powerpoint/2010/main" val="303597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47664" y="274638"/>
            <a:ext cx="7139136" cy="11430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Fuelling the Body of a </a:t>
            </a:r>
            <a:br>
              <a:rPr lang="en-GB" dirty="0" smtClean="0"/>
            </a:br>
            <a:r>
              <a:rPr lang="en-GB" dirty="0" smtClean="0"/>
              <a:t>Teenage Sportsperson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 workshop for Parents and Players delivered Belfast Community Sports Development Network:</a:t>
            </a:r>
          </a:p>
          <a:p>
            <a:endParaRPr lang="en-GB" dirty="0" smtClean="0"/>
          </a:p>
          <a:p>
            <a:pPr lvl="1"/>
            <a:r>
              <a:rPr lang="en-GB" dirty="0" smtClean="0"/>
              <a:t>John Hunter</a:t>
            </a:r>
          </a:p>
          <a:p>
            <a:pPr lvl="1"/>
            <a:r>
              <a:rPr lang="en-GB" dirty="0" smtClean="0"/>
              <a:t>Peter Shaw</a:t>
            </a:r>
          </a:p>
          <a:p>
            <a:pPr lvl="1"/>
            <a:r>
              <a:rPr lang="en-GB" dirty="0" smtClean="0"/>
              <a:t>Seamus McKenna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245509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dirty="0" smtClean="0"/>
              <a:t>          Meeting Outline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5112568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/>
              <a:t>10.00am</a:t>
            </a:r>
            <a:r>
              <a:rPr lang="en-GB" dirty="0" smtClean="0"/>
              <a:t>	Welcome </a:t>
            </a:r>
            <a:endParaRPr lang="en-GB" dirty="0"/>
          </a:p>
          <a:p>
            <a:pPr marL="0" indent="0">
              <a:buNone/>
            </a:pPr>
            <a:r>
              <a:rPr lang="en-GB" dirty="0" smtClean="0"/>
              <a:t>		Progress To Date</a:t>
            </a:r>
            <a:endParaRPr lang="en-GB" dirty="0"/>
          </a:p>
          <a:p>
            <a:pPr marL="0" indent="0">
              <a:buNone/>
            </a:pPr>
            <a:r>
              <a:rPr lang="en-GB" dirty="0"/>
              <a:t>	</a:t>
            </a:r>
            <a:r>
              <a:rPr lang="en-GB" dirty="0" smtClean="0"/>
              <a:t>	</a:t>
            </a:r>
            <a:r>
              <a:rPr lang="en-GB" dirty="0" smtClean="0"/>
              <a:t>Plans </a:t>
            </a:r>
            <a:r>
              <a:rPr lang="en-GB" dirty="0" smtClean="0"/>
              <a:t>for </a:t>
            </a:r>
            <a:r>
              <a:rPr lang="en-GB" dirty="0" smtClean="0"/>
              <a:t>March – June 2017</a:t>
            </a:r>
          </a:p>
          <a:p>
            <a:pPr marL="0" indent="0">
              <a:buNone/>
            </a:pPr>
            <a:r>
              <a:rPr lang="en-GB" dirty="0"/>
              <a:t>	</a:t>
            </a:r>
            <a:r>
              <a:rPr lang="en-GB" dirty="0" smtClean="0"/>
              <a:t>	Q &amp; A</a:t>
            </a: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10.15am	Fuelling the Body of a Teenage 			Sportsperson</a:t>
            </a: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11.00am</a:t>
            </a:r>
            <a:r>
              <a:rPr lang="en-GB" dirty="0" smtClean="0"/>
              <a:t>	</a:t>
            </a:r>
            <a:r>
              <a:rPr lang="en-GB" dirty="0" smtClean="0"/>
              <a:t>Leave for Game at </a:t>
            </a:r>
            <a:r>
              <a:rPr lang="en-GB" dirty="0" err="1" smtClean="0"/>
              <a:t>Dunsilly</a:t>
            </a: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12.30pm	Close</a:t>
            </a:r>
            <a:endParaRPr lang="en-GB" dirty="0" smtClean="0"/>
          </a:p>
          <a:p>
            <a:pPr marL="0" indent="0">
              <a:buNone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1813054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Welcome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GB" dirty="0" smtClean="0"/>
              <a:t>8 experienced and committed coaches ‘</a:t>
            </a:r>
            <a:r>
              <a:rPr lang="en-GB" dirty="0" err="1" smtClean="0"/>
              <a:t>onboard</a:t>
            </a:r>
            <a:r>
              <a:rPr lang="en-GB" dirty="0" smtClean="0"/>
              <a:t>’ for 2017</a:t>
            </a:r>
          </a:p>
          <a:p>
            <a:pPr marL="0" indent="0">
              <a:buNone/>
            </a:pPr>
            <a:endParaRPr lang="en-GB" dirty="0" smtClean="0"/>
          </a:p>
          <a:p>
            <a:endParaRPr lang="en-GB" dirty="0" smtClean="0"/>
          </a:p>
          <a:p>
            <a:endParaRPr lang="en-GB" dirty="0"/>
          </a:p>
          <a:p>
            <a:endParaRPr lang="en-GB" dirty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  <a:p>
            <a:r>
              <a:rPr lang="en-GB" dirty="0" smtClean="0"/>
              <a:t>Using a ‘player centred’ approach our objectives are to:</a:t>
            </a:r>
          </a:p>
          <a:p>
            <a:pPr marL="0" indent="0" algn="ctr">
              <a:buNone/>
            </a:pPr>
            <a:endParaRPr lang="en-US" b="1" dirty="0" smtClean="0"/>
          </a:p>
          <a:p>
            <a:pPr marL="0" indent="0" algn="ctr">
              <a:buNone/>
            </a:pPr>
            <a:r>
              <a:rPr lang="en-US" b="1" dirty="0" smtClean="0"/>
              <a:t>‘Build an aerobic base, strength, further develop hurling skills and become tactically aware.</a:t>
            </a:r>
            <a:endParaRPr lang="en-GB" b="1" dirty="0" smtClean="0"/>
          </a:p>
          <a:p>
            <a:pPr marL="0" indent="0">
              <a:buNone/>
            </a:pPr>
            <a:endParaRPr lang="en-GB" dirty="0" smtClean="0"/>
          </a:p>
          <a:p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4208189"/>
              </p:ext>
            </p:extLst>
          </p:nvPr>
        </p:nvGraphicFramePr>
        <p:xfrm>
          <a:off x="1786943" y="2492896"/>
          <a:ext cx="6096000" cy="1833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Casement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err="1" smtClean="0">
                          <a:solidFill>
                            <a:schemeClr val="tx1"/>
                          </a:solidFill>
                        </a:rPr>
                        <a:t>Slemish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Paul Donnelly (St</a:t>
                      </a:r>
                      <a:r>
                        <a:rPr lang="en-GB" baseline="0" dirty="0" smtClean="0"/>
                        <a:t> Paul’s)</a:t>
                      </a:r>
                      <a:endParaRPr lang="en-GB" dirty="0" smtClean="0"/>
                    </a:p>
                    <a:p>
                      <a:pPr algn="ctr"/>
                      <a:r>
                        <a:rPr lang="en-GB" dirty="0" smtClean="0"/>
                        <a:t>Mark</a:t>
                      </a:r>
                      <a:r>
                        <a:rPr lang="en-GB" baseline="0" dirty="0" smtClean="0"/>
                        <a:t> Carey (St Paul’s)</a:t>
                      </a:r>
                    </a:p>
                    <a:p>
                      <a:pPr algn="ctr"/>
                      <a:r>
                        <a:rPr lang="en-GB" baseline="0" dirty="0" smtClean="0"/>
                        <a:t>Kieran Killyleagh (St Paul’s)</a:t>
                      </a:r>
                    </a:p>
                    <a:p>
                      <a:pPr algn="ctr"/>
                      <a:r>
                        <a:rPr lang="en-GB" baseline="0" dirty="0" smtClean="0"/>
                        <a:t>Karl Stewart (St Gall’s)</a:t>
                      </a:r>
                    </a:p>
                    <a:p>
                      <a:pPr algn="ctr"/>
                      <a:r>
                        <a:rPr lang="en-GB" baseline="0" dirty="0" smtClean="0"/>
                        <a:t>Paddy Trainor (</a:t>
                      </a:r>
                      <a:r>
                        <a:rPr lang="en-GB" baseline="0" dirty="0" err="1" smtClean="0"/>
                        <a:t>Rossa</a:t>
                      </a:r>
                      <a:r>
                        <a:rPr lang="en-GB" baseline="0" dirty="0" smtClean="0"/>
                        <a:t>)</a:t>
                      </a:r>
                      <a:endParaRPr lang="en-GB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Declan Hegarty</a:t>
                      </a:r>
                      <a:r>
                        <a:rPr lang="en-GB" baseline="0" dirty="0" smtClean="0"/>
                        <a:t> (</a:t>
                      </a:r>
                      <a:r>
                        <a:rPr lang="en-GB" baseline="0" dirty="0" err="1" smtClean="0"/>
                        <a:t>Ballycastle</a:t>
                      </a:r>
                      <a:r>
                        <a:rPr lang="en-GB" baseline="0" dirty="0" smtClean="0"/>
                        <a:t>)</a:t>
                      </a:r>
                    </a:p>
                    <a:p>
                      <a:pPr algn="ctr"/>
                      <a:r>
                        <a:rPr lang="en-GB" baseline="0" dirty="0" smtClean="0"/>
                        <a:t>Conor Cunning (</a:t>
                      </a:r>
                      <a:r>
                        <a:rPr lang="en-GB" baseline="0" dirty="0" err="1" smtClean="0"/>
                        <a:t>Dunloy</a:t>
                      </a:r>
                      <a:r>
                        <a:rPr lang="en-GB" baseline="0" dirty="0" smtClean="0"/>
                        <a:t>)</a:t>
                      </a:r>
                    </a:p>
                    <a:p>
                      <a:pPr algn="ctr"/>
                      <a:r>
                        <a:rPr lang="en-GB" baseline="0" dirty="0" smtClean="0"/>
                        <a:t>Paddy Gray (St Enda’s)</a:t>
                      </a:r>
                      <a:endParaRPr lang="en-GB" dirty="0"/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sp>
        <p:nvSpPr>
          <p:cNvPr id="5" name="Oval 4"/>
          <p:cNvSpPr/>
          <p:nvPr/>
        </p:nvSpPr>
        <p:spPr>
          <a:xfrm>
            <a:off x="611560" y="2060848"/>
            <a:ext cx="7488832" cy="244827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1881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dirty="0" smtClean="0"/>
              <a:t>          </a:t>
            </a:r>
            <a:r>
              <a:rPr lang="en-GB" dirty="0" smtClean="0"/>
              <a:t>Progress To Date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/>
          </a:bodyPr>
          <a:lstStyle/>
          <a:p>
            <a:pPr algn="just"/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Following trial sessions </a:t>
            </a:r>
            <a:r>
              <a:rPr lang="en-GB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51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players were selected to take part in the Development Programme.</a:t>
            </a:r>
          </a:p>
          <a:p>
            <a:pPr algn="just"/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As agreed </a:t>
            </a:r>
            <a:r>
              <a:rPr lang="en-GB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13 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sessions (</a:t>
            </a:r>
            <a:r>
              <a:rPr lang="en-GB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inc.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Games) have been facilitated.</a:t>
            </a:r>
          </a:p>
          <a:p>
            <a:pPr algn="just"/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Difficulty organising Competitive Games as we are the only Development Squad ‘up and running’.</a:t>
            </a:r>
          </a:p>
          <a:p>
            <a:pPr algn="just"/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Attendance levels generally good (average n=41 players)</a:t>
            </a:r>
          </a:p>
          <a:p>
            <a:pPr algn="just"/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Notable improvements in both fitness and skill levels.</a:t>
            </a:r>
          </a:p>
          <a:p>
            <a:pPr algn="just"/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Communication with clubs and parents has been consistent and positive.</a:t>
            </a:r>
          </a:p>
          <a:p>
            <a:pPr algn="just"/>
            <a:endParaRPr lang="en-GB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36516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dirty="0" smtClean="0"/>
              <a:t>          Plans for 2017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12 </a:t>
            </a:r>
            <a:r>
              <a:rPr lang="en-GB" dirty="0" smtClean="0"/>
              <a:t>March </a:t>
            </a:r>
            <a:r>
              <a:rPr lang="en-GB" dirty="0" smtClean="0"/>
              <a:t>– 25 June 2017 </a:t>
            </a:r>
            <a:endParaRPr lang="en-GB" dirty="0" smtClean="0"/>
          </a:p>
          <a:p>
            <a:r>
              <a:rPr lang="en-GB" dirty="0" smtClean="0"/>
              <a:t>11 Sessions</a:t>
            </a:r>
            <a:endParaRPr lang="en-GB" dirty="0" smtClean="0"/>
          </a:p>
          <a:p>
            <a:r>
              <a:rPr lang="en-GB" dirty="0" smtClean="0"/>
              <a:t>Two strike rule – no excuses!</a:t>
            </a:r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6478791"/>
              </p:ext>
            </p:extLst>
          </p:nvPr>
        </p:nvGraphicFramePr>
        <p:xfrm>
          <a:off x="1619672" y="3429000"/>
          <a:ext cx="5868670" cy="3154680"/>
        </p:xfrm>
        <a:graphic>
          <a:graphicData uri="http://schemas.openxmlformats.org/drawingml/2006/table">
            <a:tbl>
              <a:tblPr firstRow="1" firstCol="1" bandRow="1"/>
              <a:tblGrid>
                <a:gridCol w="1148715"/>
                <a:gridCol w="1784985"/>
                <a:gridCol w="1275715"/>
                <a:gridCol w="1659255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>
                          <a:solidFill>
                            <a:srgbClr val="00206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Dates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>
                          <a:solidFill>
                            <a:srgbClr val="00206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Activity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>
                          <a:solidFill>
                            <a:srgbClr val="00206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Time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>
                          <a:solidFill>
                            <a:srgbClr val="00206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Location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>
                          <a:solidFill>
                            <a:srgbClr val="00206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Sun 12/03/2017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>
                          <a:solidFill>
                            <a:srgbClr val="00206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Parents Meeting &amp; Game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>
                          <a:solidFill>
                            <a:srgbClr val="00206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9.30am – 12.30pm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>
                          <a:solidFill>
                            <a:srgbClr val="00206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Randalstown &amp; Dunsuilly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>
                          <a:solidFill>
                            <a:srgbClr val="00206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Fri   24/03/2017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>
                          <a:solidFill>
                            <a:srgbClr val="00206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S&amp;C Session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>
                          <a:solidFill>
                            <a:srgbClr val="00206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7.00pm-8.00pm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>
                          <a:solidFill>
                            <a:srgbClr val="00206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St Louis and St Mary’s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933575" algn="l"/>
                          <a:tab pos="2865755" algn="ctr"/>
                        </a:tabLst>
                      </a:pPr>
                      <a:r>
                        <a:rPr lang="en-GB" sz="1000" b="1">
                          <a:solidFill>
                            <a:srgbClr val="FFFFFF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	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933575" algn="l"/>
                          <a:tab pos="2865755" algn="ctr"/>
                        </a:tabLst>
                      </a:pPr>
                      <a:r>
                        <a:rPr lang="en-GB" sz="1000" b="1">
                          <a:solidFill>
                            <a:srgbClr val="FFFFFF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	Break for Feile Preparations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933575" algn="l"/>
                          <a:tab pos="2865755" algn="ctr"/>
                        </a:tabLst>
                      </a:pPr>
                      <a:r>
                        <a:rPr lang="en-GB" sz="1000" b="1">
                          <a:solidFill>
                            <a:srgbClr val="00206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>
                          <a:solidFill>
                            <a:srgbClr val="00206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Sun 09/04/2017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>
                          <a:solidFill>
                            <a:srgbClr val="00206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Training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>
                          <a:solidFill>
                            <a:srgbClr val="00206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9.30am – 12.00pm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>
                          <a:solidFill>
                            <a:srgbClr val="00206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Dunsilly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2865755" algn="ctr"/>
                        </a:tabLst>
                      </a:pPr>
                      <a:r>
                        <a:rPr lang="en-GB" sz="1000" b="1">
                          <a:solidFill>
                            <a:srgbClr val="FFFFFF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		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2865755" algn="ctr"/>
                        </a:tabLst>
                      </a:pPr>
                      <a:r>
                        <a:rPr lang="en-GB" sz="1000" b="1">
                          <a:solidFill>
                            <a:srgbClr val="FFFFFF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Easter Weekend (14-16 April 2017)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2865755" algn="ctr"/>
                        </a:tabLst>
                      </a:pPr>
                      <a:r>
                        <a:rPr lang="en-GB" sz="1000" b="1">
                          <a:solidFill>
                            <a:srgbClr val="00206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>
                          <a:solidFill>
                            <a:srgbClr val="00206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Sat  22/04/2017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>
                          <a:solidFill>
                            <a:srgbClr val="00206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Game – Antrim Cup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>
                          <a:solidFill>
                            <a:srgbClr val="00206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10am – 3.00pm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>
                          <a:solidFill>
                            <a:srgbClr val="00206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Dunsilly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>
                          <a:solidFill>
                            <a:srgbClr val="00206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Sun 29/04/2017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>
                          <a:solidFill>
                            <a:srgbClr val="00206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Game – Leinster Blitz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>
                          <a:solidFill>
                            <a:srgbClr val="00206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7.00am – 7.00pm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>
                          <a:solidFill>
                            <a:srgbClr val="00206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Dublin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>
                          <a:solidFill>
                            <a:srgbClr val="00206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Sun 14/05/2017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>
                          <a:solidFill>
                            <a:srgbClr val="00206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Training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>
                          <a:solidFill>
                            <a:srgbClr val="00206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9.30am – 12.00pm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>
                          <a:solidFill>
                            <a:srgbClr val="00206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Dunsilly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>
                          <a:solidFill>
                            <a:srgbClr val="00206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Sun 21/05/2017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>
                          <a:solidFill>
                            <a:srgbClr val="00206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Training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>
                          <a:solidFill>
                            <a:srgbClr val="00206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9.30am – 12.00pm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>
                          <a:solidFill>
                            <a:srgbClr val="00206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Dunsilly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>
                          <a:solidFill>
                            <a:srgbClr val="00206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Sun 04/06/2017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>
                          <a:solidFill>
                            <a:srgbClr val="00206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Game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>
                          <a:solidFill>
                            <a:srgbClr val="00206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9.30am – 12.00pm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>
                          <a:solidFill>
                            <a:srgbClr val="00206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Dunsilly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>
                          <a:solidFill>
                            <a:srgbClr val="00206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Sun 11/06/2017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>
                          <a:solidFill>
                            <a:srgbClr val="00206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Training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>
                          <a:solidFill>
                            <a:srgbClr val="00206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9.30am – 12.00pm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>
                          <a:solidFill>
                            <a:srgbClr val="00206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Dunsilly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>
                          <a:solidFill>
                            <a:srgbClr val="00206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Sun 18/06/2017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>
                          <a:solidFill>
                            <a:srgbClr val="00206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Training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>
                          <a:solidFill>
                            <a:srgbClr val="00206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9.30am – 12.00pm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>
                          <a:solidFill>
                            <a:srgbClr val="00206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Dunsilly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>
                          <a:solidFill>
                            <a:srgbClr val="00206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Sun 25/06/2017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>
                          <a:solidFill>
                            <a:srgbClr val="00206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Game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>
                          <a:solidFill>
                            <a:srgbClr val="00206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9.30am – 12.00pm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 dirty="0" err="1">
                          <a:solidFill>
                            <a:srgbClr val="00206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Dunsilly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07776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dirty="0" smtClean="0"/>
              <a:t>          Plans for 2017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Retrial opportunity for several players</a:t>
            </a:r>
          </a:p>
          <a:p>
            <a:r>
              <a:rPr lang="en-GB" dirty="0" smtClean="0"/>
              <a:t>Two </a:t>
            </a:r>
            <a:r>
              <a:rPr lang="en-GB" dirty="0" smtClean="0"/>
              <a:t>mixed panels will be created in April 2017</a:t>
            </a:r>
          </a:p>
          <a:p>
            <a:r>
              <a:rPr lang="en-GB" dirty="0" smtClean="0"/>
              <a:t>Provincial &amp; National Competition/Games</a:t>
            </a:r>
          </a:p>
          <a:p>
            <a:pPr lvl="1"/>
            <a:r>
              <a:rPr lang="en-GB" dirty="0" smtClean="0"/>
              <a:t>May, June, July and August </a:t>
            </a:r>
          </a:p>
          <a:p>
            <a:pPr marL="514350" indent="-457200"/>
            <a:r>
              <a:rPr lang="en-GB" dirty="0"/>
              <a:t>Antrim </a:t>
            </a:r>
            <a:r>
              <a:rPr lang="en-GB" dirty="0" smtClean="0"/>
              <a:t>Gear</a:t>
            </a:r>
          </a:p>
          <a:p>
            <a:pPr marL="914400" lvl="1" indent="-457200"/>
            <a:r>
              <a:rPr lang="en-GB" dirty="0" smtClean="0"/>
              <a:t>Ballots</a:t>
            </a:r>
            <a:endParaRPr lang="en-GB" dirty="0"/>
          </a:p>
          <a:p>
            <a:r>
              <a:rPr lang="en-GB" dirty="0" smtClean="0"/>
              <a:t>Communication</a:t>
            </a:r>
            <a:endParaRPr lang="en-GB" dirty="0" smtClean="0"/>
          </a:p>
          <a:p>
            <a:pPr lvl="1"/>
            <a:r>
              <a:rPr lang="en-GB" dirty="0"/>
              <a:t>t</a:t>
            </a:r>
            <a:r>
              <a:rPr lang="en-GB" dirty="0" smtClean="0"/>
              <a:t>ext, email and website</a:t>
            </a:r>
          </a:p>
          <a:p>
            <a:pPr lvl="1"/>
            <a:r>
              <a:rPr lang="en-GB" dirty="0" smtClean="0"/>
              <a:t>Any issues: contact lead coach: Declan/PD</a:t>
            </a:r>
            <a:endParaRPr lang="en-GB" dirty="0"/>
          </a:p>
          <a:p>
            <a:pPr marL="514350" indent="-457200"/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14074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dirty="0" smtClean="0"/>
              <a:t>          U14 Values &amp; Behaviours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597971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en-GB" sz="9000" dirty="0" smtClean="0"/>
              <a:t>Show everyone in Antrim that we </a:t>
            </a:r>
            <a:r>
              <a:rPr lang="en-GB" sz="9000" b="1" dirty="0" smtClean="0">
                <a:solidFill>
                  <a:srgbClr val="002060"/>
                </a:solidFill>
              </a:rPr>
              <a:t>CARE!</a:t>
            </a:r>
          </a:p>
          <a:p>
            <a:pPr marL="0" indent="0">
              <a:buNone/>
            </a:pPr>
            <a:endParaRPr lang="en-GB" dirty="0" smtClean="0"/>
          </a:p>
          <a:p>
            <a:r>
              <a:rPr lang="en-GB" sz="7500" b="1" dirty="0" smtClean="0">
                <a:solidFill>
                  <a:srgbClr val="002060"/>
                </a:solidFill>
              </a:rPr>
              <a:t>C</a:t>
            </a:r>
            <a:r>
              <a:rPr lang="en-GB" sz="6500" dirty="0" smtClean="0"/>
              <a:t>ommitment</a:t>
            </a:r>
          </a:p>
          <a:p>
            <a:pPr lvl="1"/>
            <a:r>
              <a:rPr lang="en-GB" sz="3800" dirty="0" smtClean="0"/>
              <a:t>Turn up on time and be prepared = no excuses!</a:t>
            </a:r>
          </a:p>
          <a:p>
            <a:pPr marL="457200" lvl="1" indent="0">
              <a:buNone/>
            </a:pPr>
            <a:endParaRPr lang="en-GB" sz="3800" dirty="0" smtClean="0"/>
          </a:p>
          <a:p>
            <a:r>
              <a:rPr lang="en-GB" sz="7500" b="1" dirty="0" smtClean="0">
                <a:solidFill>
                  <a:srgbClr val="002060"/>
                </a:solidFill>
              </a:rPr>
              <a:t>A</a:t>
            </a:r>
            <a:r>
              <a:rPr lang="en-GB" sz="6500" dirty="0" smtClean="0"/>
              <a:t>pplication</a:t>
            </a:r>
          </a:p>
          <a:p>
            <a:pPr lvl="1"/>
            <a:r>
              <a:rPr lang="en-GB" sz="3800" dirty="0" smtClean="0"/>
              <a:t>Give it your all in training and games = 100%</a:t>
            </a:r>
          </a:p>
          <a:p>
            <a:pPr marL="457200" lvl="1" indent="0">
              <a:buNone/>
            </a:pPr>
            <a:endParaRPr lang="en-GB" sz="3800" dirty="0"/>
          </a:p>
          <a:p>
            <a:r>
              <a:rPr lang="en-GB" sz="7600" b="1" dirty="0" smtClean="0">
                <a:solidFill>
                  <a:srgbClr val="002060"/>
                </a:solidFill>
              </a:rPr>
              <a:t>R</a:t>
            </a:r>
            <a:r>
              <a:rPr lang="en-GB" sz="7600" dirty="0" smtClean="0"/>
              <a:t>espect</a:t>
            </a:r>
          </a:p>
          <a:p>
            <a:pPr lvl="1"/>
            <a:r>
              <a:rPr lang="en-GB" sz="3800" dirty="0" smtClean="0"/>
              <a:t>Be good to yourself and others (i.e. parents, coaches, team mates, officials, opponents)</a:t>
            </a:r>
          </a:p>
          <a:p>
            <a:endParaRPr lang="en-GB" sz="3800" dirty="0"/>
          </a:p>
          <a:p>
            <a:r>
              <a:rPr lang="en-GB" sz="7600" b="1" dirty="0" smtClean="0">
                <a:solidFill>
                  <a:srgbClr val="002060"/>
                </a:solidFill>
              </a:rPr>
              <a:t>E</a:t>
            </a:r>
            <a:r>
              <a:rPr lang="en-GB" sz="7600" dirty="0" smtClean="0"/>
              <a:t>xcellence</a:t>
            </a:r>
          </a:p>
          <a:p>
            <a:pPr lvl="1"/>
            <a:r>
              <a:rPr lang="en-GB" sz="3800" dirty="0" smtClean="0"/>
              <a:t>Be the best you can be as a player (but also son, student, friend…)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901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dirty="0" smtClean="0"/>
              <a:t>          Questions &amp; Answers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597971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dirty="0" smtClean="0"/>
          </a:p>
          <a:p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9753" y="1700808"/>
            <a:ext cx="4464496" cy="44644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0511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GB" dirty="0" smtClean="0"/>
              <a:t>          Food and Physical Activity Diary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84784"/>
            <a:ext cx="8496944" cy="5184576"/>
          </a:xfrm>
        </p:spPr>
        <p:txBody>
          <a:bodyPr>
            <a:normAutofit fontScale="70000" lnSpcReduction="20000"/>
          </a:bodyPr>
          <a:lstStyle/>
          <a:p>
            <a:r>
              <a:rPr lang="en-GB" dirty="0" smtClean="0"/>
              <a:t>If players are training to improve or reach the peak level in their sport (Hurling), then we (as Coaches) MUST understand their dietary and exercise patterns and advise accordingly…</a:t>
            </a:r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 smtClean="0"/>
              <a:t>All players </a:t>
            </a:r>
            <a:r>
              <a:rPr lang="en-GB" dirty="0" smtClean="0"/>
              <a:t>were</a:t>
            </a:r>
            <a:r>
              <a:rPr lang="en-GB" dirty="0" smtClean="0"/>
              <a:t> </a:t>
            </a:r>
            <a:r>
              <a:rPr lang="en-GB" dirty="0" smtClean="0"/>
              <a:t>asked </a:t>
            </a:r>
            <a:r>
              <a:rPr lang="en-GB" dirty="0" smtClean="0"/>
              <a:t>to record </a:t>
            </a:r>
            <a:r>
              <a:rPr lang="en-GB" dirty="0" smtClean="0"/>
              <a:t>the following information over the next week (9-15 January ‘17</a:t>
            </a:r>
            <a:r>
              <a:rPr lang="en-GB" dirty="0" smtClean="0"/>
              <a:t>)</a:t>
            </a:r>
          </a:p>
          <a:p>
            <a:endParaRPr lang="en-GB" dirty="0" smtClean="0"/>
          </a:p>
          <a:p>
            <a:pPr lvl="1"/>
            <a:r>
              <a:rPr lang="en-GB" dirty="0" smtClean="0"/>
              <a:t>Food and water intake (morning, afternoon and evening)</a:t>
            </a:r>
          </a:p>
          <a:p>
            <a:pPr lvl="1"/>
            <a:r>
              <a:rPr lang="en-GB" dirty="0" smtClean="0"/>
              <a:t>Physical activity (</a:t>
            </a:r>
            <a:r>
              <a:rPr lang="en-GB" dirty="0" err="1" smtClean="0"/>
              <a:t>ies</a:t>
            </a:r>
            <a:r>
              <a:rPr lang="en-GB" dirty="0" smtClean="0"/>
              <a:t>) that they have undertaken (type and duration</a:t>
            </a:r>
            <a:r>
              <a:rPr lang="en-GB" dirty="0" smtClean="0"/>
              <a:t>)</a:t>
            </a:r>
          </a:p>
          <a:p>
            <a:pPr marL="457200" lvl="1" indent="0">
              <a:buNone/>
            </a:pPr>
            <a:endParaRPr lang="en-GB" dirty="0" smtClean="0"/>
          </a:p>
          <a:p>
            <a:r>
              <a:rPr lang="en-GB" dirty="0" smtClean="0"/>
              <a:t>General Findings:</a:t>
            </a:r>
          </a:p>
          <a:p>
            <a:pPr marL="0" indent="0">
              <a:buNone/>
            </a:pPr>
            <a:endParaRPr lang="en-GB" dirty="0" smtClean="0"/>
          </a:p>
          <a:p>
            <a:pPr lvl="1"/>
            <a:r>
              <a:rPr lang="en-GB" dirty="0" smtClean="0"/>
              <a:t>Players not eating the ‘right’ foods</a:t>
            </a:r>
          </a:p>
          <a:p>
            <a:pPr lvl="1"/>
            <a:r>
              <a:rPr lang="en-GB" dirty="0" smtClean="0"/>
              <a:t>Players not drinking enough of the ‘right’ fluids</a:t>
            </a:r>
          </a:p>
          <a:p>
            <a:pPr lvl="1"/>
            <a:r>
              <a:rPr lang="en-GB" dirty="0" smtClean="0"/>
              <a:t>Some players doing ‘too much’ </a:t>
            </a:r>
            <a:endParaRPr lang="en-GB" dirty="0" smtClean="0"/>
          </a:p>
          <a:p>
            <a:pPr marL="457200" lvl="1" indent="0">
              <a:buNone/>
            </a:pPr>
            <a:endParaRPr lang="en-GB" dirty="0" smtClean="0"/>
          </a:p>
          <a:p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76586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530</TotalTime>
  <Words>558</Words>
  <Application>Microsoft Office PowerPoint</Application>
  <PresentationFormat>On-screen Show (4:3)</PresentationFormat>
  <Paragraphs>229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          Meeting Outline</vt:lpstr>
      <vt:lpstr>Welcome</vt:lpstr>
      <vt:lpstr>          Progress To Date</vt:lpstr>
      <vt:lpstr>          Plans for 2017</vt:lpstr>
      <vt:lpstr>          Plans for 2017</vt:lpstr>
      <vt:lpstr>          U14 Values &amp; Behaviours</vt:lpstr>
      <vt:lpstr>          Questions &amp; Answers</vt:lpstr>
      <vt:lpstr>          Food and Physical Activity Diary</vt:lpstr>
      <vt:lpstr>Fuelling the Body of a  Teenage Sportsperson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 Donnelly</dc:creator>
  <cp:lastModifiedBy>Paul Donnelly</cp:lastModifiedBy>
  <cp:revision>22</cp:revision>
  <dcterms:created xsi:type="dcterms:W3CDTF">2017-01-05T14:02:41Z</dcterms:created>
  <dcterms:modified xsi:type="dcterms:W3CDTF">2017-03-09T11:44:44Z</dcterms:modified>
</cp:coreProperties>
</file>