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7" r:id="rId3"/>
    <p:sldId id="258" r:id="rId4"/>
    <p:sldId id="259" r:id="rId5"/>
    <p:sldId id="261" r:id="rId6"/>
    <p:sldId id="266" r:id="rId7"/>
    <p:sldId id="262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DD19-5D35-4199-A593-9C060700C547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1FC9-D40E-483B-8141-20CDADE54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783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Antrim Under 14 Hurling Development Panel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Parent’s and Player’s Meeting</a:t>
            </a:r>
          </a:p>
          <a:p>
            <a:r>
              <a:rPr lang="en-US" dirty="0" err="1" smtClean="0"/>
              <a:t>Tir</a:t>
            </a:r>
            <a:r>
              <a:rPr lang="en-US" dirty="0" smtClean="0"/>
              <a:t> Na </a:t>
            </a:r>
            <a:r>
              <a:rPr lang="en-US" dirty="0" err="1" smtClean="0"/>
              <a:t>Óg</a:t>
            </a:r>
            <a:r>
              <a:rPr lang="en-US" dirty="0" smtClean="0"/>
              <a:t>, </a:t>
            </a:r>
            <a:r>
              <a:rPr lang="en-US" dirty="0" err="1" smtClean="0"/>
              <a:t>Randalstown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08 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Parents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581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40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66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26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4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9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63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5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2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82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49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442A9-0502-44F9-893F-6FCEC7C6D812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A1A0-CA89-47F0-882F-B62BACED53D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98107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240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 smtClean="0"/>
              <a:t>Antrim Under 14 Hurling</a:t>
            </a:r>
          </a:p>
          <a:p>
            <a:pPr marL="0" indent="0" algn="ctr">
              <a:buNone/>
            </a:pPr>
            <a:r>
              <a:rPr lang="en-GB" sz="4000" b="1" dirty="0" smtClean="0"/>
              <a:t>Development Squad</a:t>
            </a:r>
          </a:p>
          <a:p>
            <a:pPr marL="0" indent="0" algn="ctr">
              <a:buNone/>
            </a:pPr>
            <a:endParaRPr lang="en-GB" sz="4000" b="1" dirty="0"/>
          </a:p>
          <a:p>
            <a:pPr marL="0" indent="0" algn="ctr">
              <a:buNone/>
            </a:pPr>
            <a:r>
              <a:rPr lang="en-GB" sz="4000" b="1" dirty="0" smtClean="0"/>
              <a:t>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Parents/Players </a:t>
            </a:r>
            <a:r>
              <a:rPr lang="en-GB" sz="4000" b="1" dirty="0" smtClean="0"/>
              <a:t>Meeting</a:t>
            </a:r>
          </a:p>
          <a:p>
            <a:pPr marL="0" indent="0" algn="ctr">
              <a:buNone/>
            </a:pPr>
            <a:r>
              <a:rPr lang="en-GB" sz="4000" b="1" dirty="0" smtClean="0"/>
              <a:t>Sunday </a:t>
            </a:r>
            <a:r>
              <a:rPr lang="en-GB" sz="4000" b="1" dirty="0" smtClean="0"/>
              <a:t>12 March </a:t>
            </a:r>
            <a:r>
              <a:rPr lang="en-GB" sz="4000" b="1" dirty="0" smtClean="0"/>
              <a:t>2017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035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Fuelling the Body of a </a:t>
            </a:r>
            <a:br>
              <a:rPr lang="en-GB" dirty="0" smtClean="0"/>
            </a:br>
            <a:r>
              <a:rPr lang="en-GB" dirty="0" smtClean="0"/>
              <a:t>Teenage Sportsperson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workshop for Parents and Players delivered Belfast Community Sports Development Network: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John Hunter</a:t>
            </a:r>
          </a:p>
          <a:p>
            <a:pPr lvl="1"/>
            <a:r>
              <a:rPr lang="en-GB" dirty="0" smtClean="0"/>
              <a:t>Peter Shaw</a:t>
            </a:r>
          </a:p>
          <a:p>
            <a:pPr lvl="1"/>
            <a:r>
              <a:rPr lang="en-GB" dirty="0" smtClean="0"/>
              <a:t>Seamus McKenna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5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        Meeting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10.00am</a:t>
            </a:r>
            <a:r>
              <a:rPr lang="en-GB" dirty="0" smtClean="0"/>
              <a:t>	Welcome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	Progress To Date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smtClean="0"/>
              <a:t>Plans </a:t>
            </a:r>
            <a:r>
              <a:rPr lang="en-GB" dirty="0" smtClean="0"/>
              <a:t>for </a:t>
            </a:r>
            <a:r>
              <a:rPr lang="en-GB" dirty="0" smtClean="0"/>
              <a:t>March – June 2017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Q &amp; A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10.15am	Fuelling the Body of a Teenage 			Sportsperson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11.00am</a:t>
            </a:r>
            <a:r>
              <a:rPr lang="en-GB" dirty="0" smtClean="0"/>
              <a:t>	</a:t>
            </a:r>
            <a:r>
              <a:rPr lang="en-GB" dirty="0" smtClean="0"/>
              <a:t>Leave for Game at </a:t>
            </a:r>
            <a:r>
              <a:rPr lang="en-GB" dirty="0" err="1" smtClean="0"/>
              <a:t>Dunsilly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12.30pm	Close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1305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8 experienced and committed coaches ‘</a:t>
            </a:r>
            <a:r>
              <a:rPr lang="en-GB" dirty="0" err="1" smtClean="0"/>
              <a:t>onboard</a:t>
            </a:r>
            <a:r>
              <a:rPr lang="en-GB" dirty="0" smtClean="0"/>
              <a:t>’ for 2017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Using a ‘player centred’ approach our objectives are to: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‘Build an aerobic base, strength, further develop hurling skills and become tactically aware.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08189"/>
              </p:ext>
            </p:extLst>
          </p:nvPr>
        </p:nvGraphicFramePr>
        <p:xfrm>
          <a:off x="1786943" y="2492896"/>
          <a:ext cx="60960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Casement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Slemish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Paul Donnelly (St</a:t>
                      </a:r>
                      <a:r>
                        <a:rPr lang="en-GB" baseline="0" dirty="0" smtClean="0"/>
                        <a:t> Paul’s)</a:t>
                      </a:r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Mark</a:t>
                      </a:r>
                      <a:r>
                        <a:rPr lang="en-GB" baseline="0" dirty="0" smtClean="0"/>
                        <a:t> Carey (St Paul’s)</a:t>
                      </a:r>
                    </a:p>
                    <a:p>
                      <a:pPr algn="ctr"/>
                      <a:r>
                        <a:rPr lang="en-GB" baseline="0" dirty="0" smtClean="0"/>
                        <a:t>Kieran Killyleagh (St Paul’s)</a:t>
                      </a:r>
                    </a:p>
                    <a:p>
                      <a:pPr algn="ctr"/>
                      <a:r>
                        <a:rPr lang="en-GB" baseline="0" dirty="0" smtClean="0"/>
                        <a:t>Karl Stewart (St Gall’s)</a:t>
                      </a:r>
                    </a:p>
                    <a:p>
                      <a:pPr algn="ctr"/>
                      <a:r>
                        <a:rPr lang="en-GB" baseline="0" dirty="0" smtClean="0"/>
                        <a:t>Paddy Trainor (</a:t>
                      </a:r>
                      <a:r>
                        <a:rPr lang="en-GB" baseline="0" dirty="0" err="1" smtClean="0"/>
                        <a:t>Rossa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Declan Hegarty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aseline="0" dirty="0" err="1" smtClean="0"/>
                        <a:t>Ballycastle</a:t>
                      </a:r>
                      <a:r>
                        <a:rPr lang="en-GB" baseline="0" dirty="0" smtClean="0"/>
                        <a:t>)</a:t>
                      </a:r>
                    </a:p>
                    <a:p>
                      <a:pPr algn="ctr"/>
                      <a:r>
                        <a:rPr lang="en-GB" baseline="0" dirty="0" smtClean="0"/>
                        <a:t>Conor Cunning (</a:t>
                      </a:r>
                      <a:r>
                        <a:rPr lang="en-GB" baseline="0" dirty="0" err="1" smtClean="0"/>
                        <a:t>Dunloy</a:t>
                      </a:r>
                      <a:r>
                        <a:rPr lang="en-GB" baseline="0" dirty="0" smtClean="0"/>
                        <a:t>)</a:t>
                      </a:r>
                    </a:p>
                    <a:p>
                      <a:pPr algn="ctr"/>
                      <a:r>
                        <a:rPr lang="en-GB" baseline="0" dirty="0" smtClean="0"/>
                        <a:t>Paddy Gray (St Enda’s)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11560" y="2060848"/>
            <a:ext cx="7488832" cy="24482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8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        </a:t>
            </a:r>
            <a:r>
              <a:rPr lang="en-GB" dirty="0" smtClean="0"/>
              <a:t>Progress To 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Following trial sessions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players were selected to take part in the Development Programme.</a:t>
            </a: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agreed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sessions (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Games) have been facilitated.</a:t>
            </a: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Difficulty organising Competitive Games as we are the only Development Squad ‘up and running’.</a:t>
            </a: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Attendance levels generally good (average n=41 players)</a:t>
            </a: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Notable improvements in both fitness and skill levels.</a:t>
            </a: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with clubs and parents has been consistent and positive.</a:t>
            </a:r>
          </a:p>
          <a:p>
            <a:pPr algn="just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        Plans for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12 </a:t>
            </a:r>
            <a:r>
              <a:rPr lang="en-GB" dirty="0" smtClean="0"/>
              <a:t>March </a:t>
            </a:r>
            <a:r>
              <a:rPr lang="en-GB" dirty="0" smtClean="0"/>
              <a:t>– 25 June 2017 </a:t>
            </a:r>
            <a:endParaRPr lang="en-GB" dirty="0" smtClean="0"/>
          </a:p>
          <a:p>
            <a:r>
              <a:rPr lang="en-GB" dirty="0" smtClean="0"/>
              <a:t>11 Sessions</a:t>
            </a:r>
            <a:endParaRPr lang="en-GB" dirty="0" smtClean="0"/>
          </a:p>
          <a:p>
            <a:r>
              <a:rPr lang="en-GB" dirty="0" smtClean="0"/>
              <a:t>Two strike rule – no excuses!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78791"/>
              </p:ext>
            </p:extLst>
          </p:nvPr>
        </p:nvGraphicFramePr>
        <p:xfrm>
          <a:off x="1619672" y="3429000"/>
          <a:ext cx="5868670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1148715"/>
                <a:gridCol w="1784985"/>
                <a:gridCol w="1275715"/>
                <a:gridCol w="165925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Dates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Activity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Time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Location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12/03/2017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Parents Meeting &amp; Game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12.30pm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Randalstown &amp; Dunsuilly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Fri   24/03/2017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S&amp;C Session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7.00pm-8.00pm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St Louis and St Mary’s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33575" algn="l"/>
                          <a:tab pos="2865755" algn="ctr"/>
                        </a:tabLs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	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33575" algn="l"/>
                          <a:tab pos="2865755" algn="ctr"/>
                        </a:tabLs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	Break for Feile Preparations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33575" algn="l"/>
                          <a:tab pos="2865755" algn="ctr"/>
                        </a:tabLs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09/04/2017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Training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2865755" algn="ctr"/>
                        </a:tabLs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		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2865755" algn="ctr"/>
                        </a:tabLs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Easter Weekend (14-16 April 2017)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2865755" algn="ctr"/>
                        </a:tabLs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Sat  22/04/2017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Game – Antrim Cup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10am – 3.00pm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29/04/2017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Game – Leinster Blitz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7.00am – 7.00pm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Dublin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14/05/2017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Training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21/05/2017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Training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04/06/2017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Game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11/06/2017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Training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18/06/2017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Training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Sun 25/06/2017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Game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9.30am – 12.00pm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Dunsilly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7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        Plans for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Retrial opportunity for several players</a:t>
            </a:r>
          </a:p>
          <a:p>
            <a:r>
              <a:rPr lang="en-GB" dirty="0" smtClean="0"/>
              <a:t>Two </a:t>
            </a:r>
            <a:r>
              <a:rPr lang="en-GB" dirty="0" smtClean="0"/>
              <a:t>mixed panels will be created in April 2017</a:t>
            </a:r>
          </a:p>
          <a:p>
            <a:r>
              <a:rPr lang="en-GB" dirty="0" smtClean="0"/>
              <a:t>Provincial &amp; National Competition/Games</a:t>
            </a:r>
          </a:p>
          <a:p>
            <a:pPr lvl="1"/>
            <a:r>
              <a:rPr lang="en-GB" dirty="0" smtClean="0"/>
              <a:t>May, June, July and August </a:t>
            </a:r>
          </a:p>
          <a:p>
            <a:pPr marL="514350" indent="-457200"/>
            <a:r>
              <a:rPr lang="en-GB" dirty="0"/>
              <a:t>Antrim </a:t>
            </a:r>
            <a:r>
              <a:rPr lang="en-GB" dirty="0" smtClean="0"/>
              <a:t>Gear</a:t>
            </a:r>
          </a:p>
          <a:p>
            <a:pPr marL="914400" lvl="1" indent="-457200"/>
            <a:r>
              <a:rPr lang="en-GB" dirty="0" smtClean="0"/>
              <a:t>Ballots</a:t>
            </a:r>
            <a:endParaRPr lang="en-GB" dirty="0"/>
          </a:p>
          <a:p>
            <a:r>
              <a:rPr lang="en-GB" dirty="0" smtClean="0"/>
              <a:t>Communication</a:t>
            </a:r>
            <a:endParaRPr lang="en-GB" dirty="0" smtClean="0"/>
          </a:p>
          <a:p>
            <a:pPr lvl="1"/>
            <a:r>
              <a:rPr lang="en-GB" dirty="0"/>
              <a:t>t</a:t>
            </a:r>
            <a:r>
              <a:rPr lang="en-GB" dirty="0" smtClean="0"/>
              <a:t>ext, email and website</a:t>
            </a:r>
          </a:p>
          <a:p>
            <a:pPr lvl="1"/>
            <a:r>
              <a:rPr lang="en-GB" dirty="0" smtClean="0"/>
              <a:t>Any issues: contact lead coach: Declan/PD</a:t>
            </a:r>
            <a:endParaRPr lang="en-GB" dirty="0"/>
          </a:p>
          <a:p>
            <a:pPr marL="514350" indent="-457200"/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0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        U14 Values &amp; Behaviours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9797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9000" dirty="0" smtClean="0"/>
              <a:t>Show everyone in Antrim that we </a:t>
            </a:r>
            <a:r>
              <a:rPr lang="en-GB" sz="9000" b="1" dirty="0" smtClean="0">
                <a:solidFill>
                  <a:srgbClr val="002060"/>
                </a:solidFill>
              </a:rPr>
              <a:t>CARE!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sz="7500" b="1" dirty="0" smtClean="0">
                <a:solidFill>
                  <a:srgbClr val="002060"/>
                </a:solidFill>
              </a:rPr>
              <a:t>C</a:t>
            </a:r>
            <a:r>
              <a:rPr lang="en-GB" sz="6500" dirty="0" smtClean="0"/>
              <a:t>ommitment</a:t>
            </a:r>
          </a:p>
          <a:p>
            <a:pPr lvl="1"/>
            <a:r>
              <a:rPr lang="en-GB" sz="3800" dirty="0" smtClean="0"/>
              <a:t>Turn up on time and be prepared = no excuses!</a:t>
            </a:r>
          </a:p>
          <a:p>
            <a:pPr marL="457200" lvl="1" indent="0">
              <a:buNone/>
            </a:pPr>
            <a:endParaRPr lang="en-GB" sz="3800" dirty="0" smtClean="0"/>
          </a:p>
          <a:p>
            <a:r>
              <a:rPr lang="en-GB" sz="7500" b="1" dirty="0" smtClean="0">
                <a:solidFill>
                  <a:srgbClr val="002060"/>
                </a:solidFill>
              </a:rPr>
              <a:t>A</a:t>
            </a:r>
            <a:r>
              <a:rPr lang="en-GB" sz="6500" dirty="0" smtClean="0"/>
              <a:t>pplication</a:t>
            </a:r>
          </a:p>
          <a:p>
            <a:pPr lvl="1"/>
            <a:r>
              <a:rPr lang="en-GB" sz="3800" dirty="0" smtClean="0"/>
              <a:t>Give it your all in training and games = 100%</a:t>
            </a:r>
          </a:p>
          <a:p>
            <a:pPr marL="457200" lvl="1" indent="0">
              <a:buNone/>
            </a:pPr>
            <a:endParaRPr lang="en-GB" sz="3800" dirty="0"/>
          </a:p>
          <a:p>
            <a:r>
              <a:rPr lang="en-GB" sz="7600" b="1" dirty="0" smtClean="0">
                <a:solidFill>
                  <a:srgbClr val="002060"/>
                </a:solidFill>
              </a:rPr>
              <a:t>R</a:t>
            </a:r>
            <a:r>
              <a:rPr lang="en-GB" sz="7600" dirty="0" smtClean="0"/>
              <a:t>espect</a:t>
            </a:r>
          </a:p>
          <a:p>
            <a:pPr lvl="1"/>
            <a:r>
              <a:rPr lang="en-GB" sz="3800" dirty="0" smtClean="0"/>
              <a:t>Be good to yourself and others (i.e. parents, coaches, team mates, officials, opponents)</a:t>
            </a:r>
          </a:p>
          <a:p>
            <a:endParaRPr lang="en-GB" sz="3800" dirty="0"/>
          </a:p>
          <a:p>
            <a:r>
              <a:rPr lang="en-GB" sz="7600" b="1" dirty="0" smtClean="0">
                <a:solidFill>
                  <a:srgbClr val="002060"/>
                </a:solidFill>
              </a:rPr>
              <a:t>E</a:t>
            </a:r>
            <a:r>
              <a:rPr lang="en-GB" sz="7600" dirty="0" smtClean="0"/>
              <a:t>xcellence</a:t>
            </a:r>
          </a:p>
          <a:p>
            <a:pPr lvl="1"/>
            <a:r>
              <a:rPr lang="en-GB" sz="3800" dirty="0" smtClean="0"/>
              <a:t>Be the best you can be as a player (but also son, student, friend…)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        Questions &amp;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979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3" y="1700808"/>
            <a:ext cx="446449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          Food and Physical Activity Diary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518457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If players are training to improve or reach the peak level in their sport (Hurling), then we (as Coaches) MUST understand their dietary and exercise patterns and advise accordingly…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All players </a:t>
            </a:r>
            <a:r>
              <a:rPr lang="en-GB" dirty="0" smtClean="0"/>
              <a:t>were</a:t>
            </a:r>
            <a:r>
              <a:rPr lang="en-GB" dirty="0" smtClean="0"/>
              <a:t> </a:t>
            </a:r>
            <a:r>
              <a:rPr lang="en-GB" dirty="0" smtClean="0"/>
              <a:t>asked </a:t>
            </a:r>
            <a:r>
              <a:rPr lang="en-GB" dirty="0" smtClean="0"/>
              <a:t>to record </a:t>
            </a:r>
            <a:r>
              <a:rPr lang="en-GB" dirty="0" smtClean="0"/>
              <a:t>the following information over the next week (9-15 January ‘17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Food and water intake (morning, afternoon and evening)</a:t>
            </a:r>
          </a:p>
          <a:p>
            <a:pPr lvl="1"/>
            <a:r>
              <a:rPr lang="en-GB" dirty="0" smtClean="0"/>
              <a:t>Physical activity (</a:t>
            </a:r>
            <a:r>
              <a:rPr lang="en-GB" dirty="0" err="1" smtClean="0"/>
              <a:t>ies</a:t>
            </a:r>
            <a:r>
              <a:rPr lang="en-GB" dirty="0" smtClean="0"/>
              <a:t>) that they have undertaken (type and duration</a:t>
            </a:r>
            <a:r>
              <a:rPr lang="en-GB" dirty="0" smtClean="0"/>
              <a:t>)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General Findings: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Players not eating the ‘right’ foods</a:t>
            </a:r>
          </a:p>
          <a:p>
            <a:pPr lvl="1"/>
            <a:r>
              <a:rPr lang="en-GB" dirty="0" smtClean="0"/>
              <a:t>Players not drinking enough of the ‘right’ fluids</a:t>
            </a:r>
          </a:p>
          <a:p>
            <a:pPr lvl="1"/>
            <a:r>
              <a:rPr lang="en-GB" dirty="0" smtClean="0"/>
              <a:t>Some players doing ‘too much’ 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5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558</Words>
  <Application>Microsoft Office PowerPoint</Application>
  <PresentationFormat>On-screen Show (4:3)</PresentationFormat>
  <Paragraphs>229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          Meeting Outline</vt:lpstr>
      <vt:lpstr>Welcome</vt:lpstr>
      <vt:lpstr>          Progress To Date</vt:lpstr>
      <vt:lpstr>          Plans for 2017</vt:lpstr>
      <vt:lpstr>          Plans for 2017</vt:lpstr>
      <vt:lpstr>          U14 Values &amp; Behaviours</vt:lpstr>
      <vt:lpstr>          Questions &amp; Answers</vt:lpstr>
      <vt:lpstr>          Food and Physical Activity Diary</vt:lpstr>
      <vt:lpstr>Fuelling the Body of a  Teenage Sportsperson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Donnelly</dc:creator>
  <cp:lastModifiedBy>Paul Donnelly</cp:lastModifiedBy>
  <cp:revision>22</cp:revision>
  <dcterms:created xsi:type="dcterms:W3CDTF">2017-01-05T14:02:41Z</dcterms:created>
  <dcterms:modified xsi:type="dcterms:W3CDTF">2017-03-09T11:44:44Z</dcterms:modified>
</cp:coreProperties>
</file>